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E9BDEF-34EC-47F3-BD19-D13378041215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8B477D9-9467-4DCC-B9C7-A6CC8AFCAD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igmanuht.com/identity-theft-stories-and-fac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igmanuht.com/identity-theft-stories-and-facts/" TargetMode="External"/><Relationship Id="rId2" Type="http://schemas.openxmlformats.org/officeDocument/2006/relationships/hyperlink" Target="http://www.homelivinganswers.com/identity-theft/categories-of-identity-theft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094283">
            <a:off x="817112" y="1730403"/>
            <a:ext cx="5648623" cy="1204306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FOUR TYPES OF IDENTITY    		THEFT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23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1. Financial Identity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Just </a:t>
            </a:r>
            <a:r>
              <a:rPr lang="en-US" dirty="0">
                <a:solidFill>
                  <a:srgbClr val="FF0000"/>
                </a:solidFill>
              </a:rPr>
              <a:t>using your stolen credit card details to buy things is the example we all know about and guard against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C000"/>
                </a:solidFill>
              </a:rPr>
              <a:t>Your telephone bills may soar if a thief is able to use your telephone calling card or otherwise get access </a:t>
            </a:r>
            <a:r>
              <a:rPr lang="en-US" dirty="0" smtClean="0">
                <a:solidFill>
                  <a:srgbClr val="FFC000"/>
                </a:solidFill>
              </a:rPr>
              <a:t>to your </a:t>
            </a:r>
            <a:r>
              <a:rPr lang="en-US" dirty="0">
                <a:solidFill>
                  <a:srgbClr val="FFC000"/>
                </a:solidFill>
              </a:rPr>
              <a:t>telephone account.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92D050"/>
                </a:solidFill>
              </a:rPr>
              <a:t>The identity theft criminal may get even bolder, and take out debts in your name, obtain a new credit card, sign up for a telephone or electricity account, lease a car, or take out an apartment lease.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 smtClean="0">
              <a:solidFill>
                <a:srgbClr val="FFC00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1026" name="Picture 2" descr="http://t0.gstatic.com/images?q=tbn:ANd9GcSaq4NKrpfhF2i1BrgcJODt8n8qOHJeUVYuEzbiqDIQFhbbTLuiq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52800"/>
            <a:ext cx="4048125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52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2. Criminal identity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rgbClr val="FF0000"/>
                </a:solidFill>
              </a:rPr>
              <a:t>Some criminals will prepare for the risk of being caught by the authorities by having someone else's identity ready. 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solidFill>
                  <a:srgbClr val="FFC000"/>
                </a:solidFill>
              </a:rPr>
              <a:t>The </a:t>
            </a:r>
            <a:r>
              <a:rPr lang="en-US" sz="1800" dirty="0">
                <a:solidFill>
                  <a:srgbClr val="FFC000"/>
                </a:solidFill>
              </a:rPr>
              <a:t>most common example is in traffic violations. They may even carry a false driver's license in your name, bearing their photograph, just in case they get caught. </a:t>
            </a:r>
            <a:endParaRPr lang="en-US" sz="1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solidFill>
                  <a:srgbClr val="92D050"/>
                </a:solidFill>
              </a:rPr>
              <a:t>The </a:t>
            </a:r>
            <a:r>
              <a:rPr lang="en-US" sz="1800" dirty="0">
                <a:solidFill>
                  <a:srgbClr val="92D050"/>
                </a:solidFill>
              </a:rPr>
              <a:t>first you know is when you get the citation for not responding to the charge</a:t>
            </a:r>
            <a:r>
              <a:rPr lang="en-US" sz="1800" dirty="0" smtClean="0">
                <a:solidFill>
                  <a:srgbClr val="92D05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Access to drinking establishments when under the minimum legal age is another common example. 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solidFill>
                  <a:srgbClr val="7030A0"/>
                </a:solidFill>
              </a:rPr>
              <a:t>Another </a:t>
            </a:r>
            <a:r>
              <a:rPr lang="en-US" sz="1800" dirty="0">
                <a:solidFill>
                  <a:srgbClr val="7030A0"/>
                </a:solidFill>
              </a:rPr>
              <a:t>example is using your stolen </a:t>
            </a:r>
            <a:r>
              <a:rPr lang="en-US" sz="1800" dirty="0" smtClean="0">
                <a:solidFill>
                  <a:srgbClr val="7030A0"/>
                </a:solidFill>
              </a:rPr>
              <a:t>license </a:t>
            </a:r>
            <a:r>
              <a:rPr lang="en-US" sz="1800" dirty="0">
                <a:solidFill>
                  <a:srgbClr val="7030A0"/>
                </a:solidFill>
              </a:rPr>
              <a:t>plate to steal fuel in "drive offs" from service stations. It is your number plate that appears on the security cameras. </a:t>
            </a:r>
            <a:endParaRPr lang="en-US" sz="1800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1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3. Cloning Identity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</a:rPr>
              <a:t>Occasionally criminals will take on someone else's identity to get a passport or driver's </a:t>
            </a:r>
            <a:r>
              <a:rPr lang="en-US" sz="2400" dirty="0" err="1">
                <a:solidFill>
                  <a:srgbClr val="FF0000"/>
                </a:solidFill>
              </a:rPr>
              <a:t>licence</a:t>
            </a:r>
            <a:r>
              <a:rPr lang="en-US" sz="2400" dirty="0">
                <a:solidFill>
                  <a:srgbClr val="FF0000"/>
                </a:solidFill>
              </a:rPr>
              <a:t>, or to access data, when they have their normal channels blocked. 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C000"/>
                </a:solidFill>
              </a:rPr>
              <a:t>They </a:t>
            </a:r>
            <a:r>
              <a:rPr lang="en-US" sz="2400" dirty="0">
                <a:solidFill>
                  <a:srgbClr val="FFC000"/>
                </a:solidFill>
              </a:rPr>
              <a:t>may even steal an identity to start a totally new life, perhaps if they are wanted persons. </a:t>
            </a:r>
            <a:endParaRPr lang="en-US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92D050"/>
                </a:solidFill>
              </a:rPr>
              <a:t>Illegal </a:t>
            </a:r>
            <a:r>
              <a:rPr lang="en-US" sz="2400" dirty="0">
                <a:solidFill>
                  <a:srgbClr val="92D050"/>
                </a:solidFill>
              </a:rPr>
              <a:t>immigrants, criminals, bankrupts and even abuse victims may use this approach to start a new life, as you.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827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4. Commercial identity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rgbClr val="FF0000"/>
                </a:solidFill>
              </a:rPr>
              <a:t>Businesses can also find themselves embroiled in identity theft problems. A tenant may sell off the landlord's furniture, purporting to be the owner.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C000"/>
                </a:solidFill>
              </a:rPr>
              <a:t>A </a:t>
            </a:r>
            <a:r>
              <a:rPr lang="en-US" sz="2000" dirty="0">
                <a:solidFill>
                  <a:srgbClr val="FFC000"/>
                </a:solidFill>
              </a:rPr>
              <a:t>person may gain access to premises or data by falsely using an authorized person's identity. </a:t>
            </a: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92D050"/>
                </a:solidFill>
              </a:rPr>
              <a:t>At </a:t>
            </a:r>
            <a:r>
              <a:rPr lang="en-US" sz="2000" dirty="0">
                <a:solidFill>
                  <a:srgbClr val="92D050"/>
                </a:solidFill>
              </a:rPr>
              <a:t>the other extreme, a company may have to deal with purchasers or creditors waving contracts signed by an identity thief who falsely claimed to have represented the company when entering into a large transaction. </a:t>
            </a:r>
            <a:endParaRPr lang="en-US" sz="2000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B0F0"/>
                </a:solidFill>
              </a:rPr>
              <a:t>At </a:t>
            </a:r>
            <a:r>
              <a:rPr lang="en-US" sz="2000" dirty="0">
                <a:solidFill>
                  <a:srgbClr val="00B0F0"/>
                </a:solidFill>
              </a:rPr>
              <a:t>this stage the identity thief has usually long vanished with the proceeds of the crime.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299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ra.com/wp-content/uploads/2011/09/types-of-identity-thef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18" y="609600"/>
            <a:ext cx="7284799" cy="418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57400" y="5181600"/>
            <a:ext cx="4495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http://www.ira.com/preventing-identity-theft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093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www.homelivinganswers.com/identity-theft/categories-of-identity-theft.html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u="sng" dirty="0" smtClean="0"/>
              <a:t>Images: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Money- sigmanuht.com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Chart- http</a:t>
            </a:r>
            <a:r>
              <a:rPr lang="en-US" dirty="0"/>
              <a:t>://www.ira.com/preventing-identity-theft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41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32</TotalTime>
  <Words>414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FOUR TYPES OF IDENTITY      THEFT</vt:lpstr>
      <vt:lpstr>1. Financial Identity theft</vt:lpstr>
      <vt:lpstr>2. Criminal identity theft</vt:lpstr>
      <vt:lpstr>3. Cloning Identity theft</vt:lpstr>
      <vt:lpstr>4. Commercial identity theft</vt:lpstr>
      <vt:lpstr>PowerPoint Presentation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TYPES OF IDENTITY      THEFT</dc:title>
  <dc:creator>Laura A Diggans</dc:creator>
  <cp:lastModifiedBy>Laura A Diggans</cp:lastModifiedBy>
  <cp:revision>2</cp:revision>
  <dcterms:created xsi:type="dcterms:W3CDTF">2013-03-14T13:52:25Z</dcterms:created>
  <dcterms:modified xsi:type="dcterms:W3CDTF">2013-03-14T14:24:55Z</dcterms:modified>
</cp:coreProperties>
</file>