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2" r:id="rId3"/>
    <p:sldId id="257" r:id="rId4"/>
    <p:sldId id="258" r:id="rId5"/>
    <p:sldId id="259" r:id="rId6"/>
    <p:sldId id="260" r:id="rId7"/>
    <p:sldId id="261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28" autoAdjust="0"/>
  </p:normalViewPr>
  <p:slideViewPr>
    <p:cSldViewPr>
      <p:cViewPr>
        <p:scale>
          <a:sx n="107" d="100"/>
          <a:sy n="107" d="100"/>
        </p:scale>
        <p:origin x="-84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FA6440-4D70-4B87-8EA1-8B4FA131E17F}" type="datetimeFigureOut">
              <a:rPr lang="en-US" smtClean="0"/>
              <a:t>3/14/2013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4B7F46-AAF9-4338-8D2C-A9AFB7B361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60516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FA6440-4D70-4B87-8EA1-8B4FA131E17F}" type="datetimeFigureOut">
              <a:rPr lang="en-US" smtClean="0"/>
              <a:t>3/14/2013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4B7F46-AAF9-4338-8D2C-A9AFB7B361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84052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FA6440-4D70-4B87-8EA1-8B4FA131E17F}" type="datetimeFigureOut">
              <a:rPr lang="en-US" smtClean="0"/>
              <a:t>3/14/2013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4B7F46-AAF9-4338-8D2C-A9AFB7B361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76449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FA6440-4D70-4B87-8EA1-8B4FA131E17F}" type="datetimeFigureOut">
              <a:rPr lang="en-US" smtClean="0"/>
              <a:t>3/14/2013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4B7F46-AAF9-4338-8D2C-A9AFB7B361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48223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FA6440-4D70-4B87-8EA1-8B4FA131E17F}" type="datetimeFigureOut">
              <a:rPr lang="en-US" smtClean="0"/>
              <a:t>3/14/2013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4B7F46-AAF9-4338-8D2C-A9AFB7B361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23511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FA6440-4D70-4B87-8EA1-8B4FA131E17F}" type="datetimeFigureOut">
              <a:rPr lang="en-US" smtClean="0"/>
              <a:t>3/14/2013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4B7F46-AAF9-4338-8D2C-A9AFB7B361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25102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FA6440-4D70-4B87-8EA1-8B4FA131E17F}" type="datetimeFigureOut">
              <a:rPr lang="en-US" smtClean="0"/>
              <a:t>3/14/2013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4B7F46-AAF9-4338-8D2C-A9AFB7B361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8670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FA6440-4D70-4B87-8EA1-8B4FA131E17F}" type="datetimeFigureOut">
              <a:rPr lang="en-US" smtClean="0"/>
              <a:t>3/14/2013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4B7F46-AAF9-4338-8D2C-A9AFB7B361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70855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FA6440-4D70-4B87-8EA1-8B4FA131E17F}" type="datetimeFigureOut">
              <a:rPr lang="en-US" smtClean="0"/>
              <a:t>3/14/2013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4B7F46-AAF9-4338-8D2C-A9AFB7B361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90639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FA6440-4D70-4B87-8EA1-8B4FA131E17F}" type="datetimeFigureOut">
              <a:rPr lang="en-US" smtClean="0"/>
              <a:t>3/14/2013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4B7F46-AAF9-4338-8D2C-A9AFB7B361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86755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FA6440-4D70-4B87-8EA1-8B4FA131E17F}" type="datetimeFigureOut">
              <a:rPr lang="en-US" smtClean="0"/>
              <a:t>3/14/2013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4B7F46-AAF9-4338-8D2C-A9AFB7B361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2458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FA6440-4D70-4B87-8EA1-8B4FA131E17F}" type="datetimeFigureOut">
              <a:rPr lang="en-US" smtClean="0"/>
              <a:t>3/14/2013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4B7F46-AAF9-4338-8D2C-A9AFB7B361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6454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://www.irs.gov/uac/Identity-Protection-Tips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How to protect yourself</a:t>
            </a:r>
            <a:br>
              <a:rPr lang="en-US" dirty="0" smtClean="0"/>
            </a:br>
            <a:r>
              <a:rPr lang="en-US" dirty="0" smtClean="0"/>
              <a:t>from Identity Theft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3810000"/>
            <a:ext cx="2743200" cy="1828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51229" y="4325522"/>
            <a:ext cx="2657475" cy="21948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44329" y="0"/>
            <a:ext cx="1871277" cy="23367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7000" y="3810000"/>
            <a:ext cx="2024756" cy="13970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21739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Some of the ways thieves get a hold of your information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Stealing your wallet or purse</a:t>
            </a:r>
          </a:p>
          <a:p>
            <a:r>
              <a:rPr lang="en-US" dirty="0"/>
              <a:t>Posing as someone who needs information about you through a phone call or email</a:t>
            </a:r>
          </a:p>
          <a:p>
            <a:r>
              <a:rPr lang="en-US" dirty="0"/>
              <a:t>Looking through your trash for personal </a:t>
            </a:r>
            <a:r>
              <a:rPr lang="en-US" dirty="0" smtClean="0"/>
              <a:t>information</a:t>
            </a:r>
          </a:p>
          <a:p>
            <a:pPr lvl="1"/>
            <a:r>
              <a:rPr lang="en-US" dirty="0" smtClean="0"/>
              <a:t>Dumpster Divers</a:t>
            </a:r>
            <a:endParaRPr lang="en-US" dirty="0"/>
          </a:p>
          <a:p>
            <a:r>
              <a:rPr lang="en-US" dirty="0"/>
              <a:t>Accessing information you provide to an unsecured Internet site</a:t>
            </a:r>
          </a:p>
        </p:txBody>
      </p:sp>
    </p:spTree>
    <p:extLst>
      <p:ext uri="{BB962C8B-B14F-4D97-AF65-F5344CB8AC3E}">
        <p14:creationId xmlns:p14="http://schemas.microsoft.com/office/powerpoint/2010/main" val="24235934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Keep </a:t>
            </a:r>
            <a:r>
              <a:rPr lang="en-US" dirty="0" smtClean="0">
                <a:solidFill>
                  <a:srgbClr val="FF0000"/>
                </a:solidFill>
              </a:rPr>
              <a:t>ALL</a:t>
            </a:r>
            <a:r>
              <a:rPr lang="en-US" dirty="0" smtClean="0"/>
              <a:t> personal information private!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It is called personal information for a reason</a:t>
            </a:r>
          </a:p>
          <a:p>
            <a:r>
              <a:rPr lang="en-US" dirty="0" smtClean="0"/>
              <a:t>Don’t tell people your Social Security and credit card numbers</a:t>
            </a:r>
          </a:p>
          <a:p>
            <a:r>
              <a:rPr lang="en-US" dirty="0" smtClean="0"/>
              <a:t>Make sure only people you trust have access to your passwords 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1800" y="4419600"/>
            <a:ext cx="2438400" cy="1714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49050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Check for strangers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When taking money out of an ATM, check for people around you who may be trying to see your pin number</a:t>
            </a:r>
          </a:p>
          <a:p>
            <a:r>
              <a:rPr lang="en-US" dirty="0" smtClean="0"/>
              <a:t>When typing the pin in, create a blockade with your hand so nobody but you can see it</a:t>
            </a:r>
          </a:p>
          <a:p>
            <a:pPr marL="0" indent="0">
              <a:buNone/>
            </a:pP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4267200"/>
            <a:ext cx="2819400" cy="20205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00" y="4152958"/>
            <a:ext cx="1714500" cy="228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05959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Shred!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Be sure to shred any personal information </a:t>
            </a:r>
          </a:p>
          <a:p>
            <a:r>
              <a:rPr lang="en-US" dirty="0" smtClean="0"/>
              <a:t>Do </a:t>
            </a:r>
            <a:r>
              <a:rPr lang="en-US" dirty="0" smtClean="0">
                <a:solidFill>
                  <a:srgbClr val="FF0000"/>
                </a:solidFill>
              </a:rPr>
              <a:t>not</a:t>
            </a:r>
            <a:r>
              <a:rPr lang="en-US" dirty="0" smtClean="0"/>
              <a:t> throw it away!</a:t>
            </a:r>
          </a:p>
          <a:p>
            <a:r>
              <a:rPr lang="en-US" dirty="0" smtClean="0"/>
              <a:t>If you think you should shred it, then your probably right 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123" y="3962400"/>
            <a:ext cx="3356307" cy="17939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3541541"/>
            <a:ext cx="3052763" cy="29212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73657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Spam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Avoid all internet queries</a:t>
            </a:r>
          </a:p>
          <a:p>
            <a:pPr lvl="1"/>
            <a:r>
              <a:rPr lang="en-US" dirty="0" smtClean="0"/>
              <a:t>Don’t give your Social Security number or other personal information to unsolicited emails or vendors 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3787036"/>
            <a:ext cx="2447925" cy="2447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25517" y="304800"/>
            <a:ext cx="2628900" cy="1743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55040" y="3276600"/>
            <a:ext cx="3540954" cy="29583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6230" y="762000"/>
            <a:ext cx="791451" cy="7914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32474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Check financial business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2400" dirty="0" smtClean="0"/>
              <a:t>Check credit reports</a:t>
            </a:r>
            <a:r>
              <a:rPr lang="en-US" sz="2400" dirty="0" smtClean="0">
                <a:solidFill>
                  <a:srgbClr val="FF0000"/>
                </a:solidFill>
              </a:rPr>
              <a:t> regularly </a:t>
            </a:r>
          </a:p>
          <a:p>
            <a:r>
              <a:rPr lang="en-US" sz="2400" dirty="0" smtClean="0"/>
              <a:t>Order a copy every year </a:t>
            </a:r>
          </a:p>
          <a:p>
            <a:r>
              <a:rPr lang="en-US" sz="2400" dirty="0" smtClean="0"/>
              <a:t>Ex:</a:t>
            </a:r>
          </a:p>
          <a:p>
            <a:pPr lvl="1"/>
            <a:r>
              <a:rPr lang="en-US" sz="2400" dirty="0" smtClean="0"/>
              <a:t>Equifax</a:t>
            </a:r>
          </a:p>
          <a:p>
            <a:pPr lvl="1"/>
            <a:r>
              <a:rPr lang="en-US" sz="2400" dirty="0" smtClean="0"/>
              <a:t>Experian</a:t>
            </a:r>
          </a:p>
          <a:p>
            <a:pPr lvl="1"/>
            <a:r>
              <a:rPr lang="en-US" sz="2400" dirty="0" smtClean="0"/>
              <a:t>TransUnion</a:t>
            </a:r>
          </a:p>
          <a:p>
            <a:r>
              <a:rPr lang="en-US" sz="2400" dirty="0" smtClean="0"/>
              <a:t>Keep careful records of all financial accounts</a:t>
            </a:r>
          </a:p>
          <a:p>
            <a:r>
              <a:rPr lang="en-US" sz="2400" dirty="0" smtClean="0"/>
              <a:t>Store them in a safe place</a:t>
            </a:r>
          </a:p>
          <a:p>
            <a:r>
              <a:rPr lang="en-US" sz="2400" dirty="0" smtClean="0"/>
              <a:t>Keep passwords private and in safe places</a:t>
            </a:r>
          </a:p>
          <a:p>
            <a:r>
              <a:rPr lang="en-US" sz="2400" dirty="0" smtClean="0"/>
              <a:t>For the personal questions (ex: mother’s maiden name), use a password instead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9400" y="1565429"/>
            <a:ext cx="1809750" cy="12695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1696384"/>
            <a:ext cx="1679358" cy="10076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3200" y="3610306"/>
            <a:ext cx="2245519" cy="15952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2256" y="2703999"/>
            <a:ext cx="928688" cy="6956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2256" y="3399619"/>
            <a:ext cx="623888" cy="5549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95851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Cites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http://</a:t>
            </a:r>
            <a:r>
              <a:rPr lang="en-US" dirty="0" smtClean="0">
                <a:hlinkClick r:id="rId2"/>
              </a:rPr>
              <a:t>www.irs.gov/uac/Identity-Protection-Tips</a:t>
            </a:r>
            <a:r>
              <a:rPr lang="en-US" dirty="0" smtClean="0"/>
              <a:t> </a:t>
            </a:r>
          </a:p>
          <a:p>
            <a:r>
              <a:rPr lang="en-US" dirty="0" smtClean="0"/>
              <a:t>“The Nightmare of Identity Theft” Article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422657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61</TotalTime>
  <Words>243</Words>
  <Application>Microsoft Office PowerPoint</Application>
  <PresentationFormat>On-screen Show (4:3)</PresentationFormat>
  <Paragraphs>36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How to protect yourself from Identity Theft</vt:lpstr>
      <vt:lpstr>Some of the ways thieves get a hold of your information</vt:lpstr>
      <vt:lpstr>Keep ALL personal information private!</vt:lpstr>
      <vt:lpstr>Check for strangers</vt:lpstr>
      <vt:lpstr>Shred!</vt:lpstr>
      <vt:lpstr>Spam</vt:lpstr>
      <vt:lpstr>Check financial business </vt:lpstr>
      <vt:lpstr>Cites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How to protect yourself from Identity Theft</dc:title>
  <dc:creator>Frehley E Flynn</dc:creator>
  <cp:lastModifiedBy>Frehley E Flynn</cp:lastModifiedBy>
  <cp:revision>10</cp:revision>
  <dcterms:created xsi:type="dcterms:W3CDTF">2013-03-12T12:11:38Z</dcterms:created>
  <dcterms:modified xsi:type="dcterms:W3CDTF">2013-03-14T14:21:43Z</dcterms:modified>
</cp:coreProperties>
</file>